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1503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7782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Manipulation and String Manipulation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157186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essential concepts and techniques of data manipulation and string manipulation, focusing on real-world applications and best practices. We'll delve into various methods for transforming data into actionable insights and explore how to effectively work with text data. Let's dive in!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ACE6E-4BFB-1727-4816-84F8006CCFFB}"/>
              </a:ext>
            </a:extLst>
          </p:cNvPr>
          <p:cNvSpPr txBox="1"/>
          <p:nvPr/>
        </p:nvSpPr>
        <p:spPr>
          <a:xfrm>
            <a:off x="6400800" y="6585626"/>
            <a:ext cx="1949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Harikrishnan K</a:t>
            </a:r>
          </a:p>
          <a:p>
            <a:r>
              <a:rPr lang="en-IN" dirty="0"/>
              <a:t>192124217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5288"/>
            <a:ext cx="953309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Data Manipulation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651885"/>
            <a:ext cx="383702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Data Manipulation?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26862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manipulation refers to the process of transforming raw data into a more meaningful and useful format. This involves cleaning, restructuring, and enriching data to facilitate analysis and decision-making.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5188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is it Important?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599521" y="426862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manipulation enables us to extract valuable insights from raw data by preparing it for analysis. It helps us identify patterns, trends, and anomalies, ultimately leading to better business outcomes.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879025-D19E-C275-4A52-FF3E316AC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5920" y="6867335"/>
            <a:ext cx="4334480" cy="13622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562451"/>
            <a:ext cx="7712631" cy="14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Common Data Manipulation Techniques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02085" y="2504837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3295" y="2566154"/>
            <a:ext cx="137636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866573" y="2504837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866573" y="2978944"/>
            <a:ext cx="7048143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Removing errors, inconsistencies, and duplicates from data to ensure accuracy and reliability.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02085" y="4067532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39840" y="4128849"/>
            <a:ext cx="184547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866573" y="4067532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Aggregation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866573" y="4541639"/>
            <a:ext cx="7048143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Combining multiple data points into summary statistics, like averages or totals.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2085" y="5630228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39959" y="5691545"/>
            <a:ext cx="184190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866573" y="5630228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Sorting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866573" y="6104334"/>
            <a:ext cx="704814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Arranging data in a specific order, based on values or criteria.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02085" y="6865858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44483" y="6927175"/>
            <a:ext cx="175141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6866573" y="6865858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Filtering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6866573" y="7339965"/>
            <a:ext cx="704814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Selecting specific data points based on predefined criteria.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8BC1B81-865F-9DDB-B7ED-44F1EEC46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5920" y="7667030"/>
            <a:ext cx="4334480" cy="5625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6618" y="622102"/>
            <a:ext cx="7563564" cy="1552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85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Manipulation Fundamentals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276618" y="2512814"/>
            <a:ext cx="3668911" cy="3156704"/>
          </a:xfrm>
          <a:prstGeom prst="roundRect">
            <a:avLst>
              <a:gd name="adj" fmla="val 3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09980" y="2746177"/>
            <a:ext cx="3104436" cy="387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0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Basics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09980" y="3269456"/>
            <a:ext cx="3202186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string is a sequence of characters, such as letters, numbers, and symbols. They are fundamental in computer programming for representing and manipulating text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271" y="2512814"/>
            <a:ext cx="3668911" cy="3156704"/>
          </a:xfrm>
          <a:prstGeom prst="roundRect">
            <a:avLst>
              <a:gd name="adj" fmla="val 3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4634" y="2746177"/>
            <a:ext cx="3104436" cy="387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0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Operations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0404634" y="3269456"/>
            <a:ext cx="3202186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Common operations include concatenating strings, extracting substrings, finding patterns, and converting between uppercase and lowercase.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6618" y="5895261"/>
            <a:ext cx="7563564" cy="1712238"/>
          </a:xfrm>
          <a:prstGeom prst="roundRect">
            <a:avLst>
              <a:gd name="adj" fmla="val 553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09980" y="6128623"/>
            <a:ext cx="3104436" cy="387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0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Methods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09980" y="6651903"/>
            <a:ext cx="7096839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Programming languages offer built-in methods for manipulating strings, making it easier to perform complex tasks efficiently.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190555-6A57-C9B2-C637-6A2B8848C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5920" y="7667030"/>
            <a:ext cx="4334480" cy="5625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011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Formatting and Manipulation</a:t>
            </a:r>
            <a:endParaRPr lang="en-US" sz="4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3941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733205"/>
            <a:ext cx="2291953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Formatting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793790" y="4649153"/>
            <a:ext cx="229195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Controlling the appearance and presentation of strings using formatting techniques for clarity and readability.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293941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3733205"/>
            <a:ext cx="2292072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Manipulation</a:t>
            </a:r>
            <a:endParaRPr lang="en-US" sz="2450" dirty="0"/>
          </a:p>
        </p:txBody>
      </p:sp>
      <p:sp>
        <p:nvSpPr>
          <p:cNvPr id="9" name="Text 4"/>
          <p:cNvSpPr/>
          <p:nvPr/>
        </p:nvSpPr>
        <p:spPr>
          <a:xfrm>
            <a:off x="3425904" y="4649153"/>
            <a:ext cx="229207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Modifying strings by removing unwanted characters, replacing characters, and splitting strings into parts.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293941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3733205"/>
            <a:ext cx="229195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String Searching</a:t>
            </a:r>
            <a:endParaRPr lang="en-US" sz="2450" dirty="0"/>
          </a:p>
        </p:txBody>
      </p:sp>
      <p:sp>
        <p:nvSpPr>
          <p:cNvPr id="12" name="Text 6"/>
          <p:cNvSpPr/>
          <p:nvPr/>
        </p:nvSpPr>
        <p:spPr>
          <a:xfrm>
            <a:off x="6058138" y="4259223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Locating specific patterns or characters within strings using various search methods.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89121"/>
            <a:ext cx="7645241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b="1" kern="0" spc="-93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Handling Missing Data and Null Values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1055251" y="2382322"/>
            <a:ext cx="30480" cy="5258038"/>
          </a:xfrm>
          <a:prstGeom prst="roundRect">
            <a:avLst>
              <a:gd name="adj" fmla="val 295073"/>
            </a:avLst>
          </a:prstGeom>
          <a:solidFill>
            <a:srgbClr val="C6BDDA"/>
          </a:solidFill>
          <a:ln/>
        </p:spPr>
      </p:sp>
      <p:sp>
        <p:nvSpPr>
          <p:cNvPr id="5" name="Shape 2"/>
          <p:cNvSpPr/>
          <p:nvPr/>
        </p:nvSpPr>
        <p:spPr>
          <a:xfrm>
            <a:off x="1280874" y="2848808"/>
            <a:ext cx="749379" cy="30480"/>
          </a:xfrm>
          <a:prstGeom prst="roundRect">
            <a:avLst>
              <a:gd name="adj" fmla="val 295073"/>
            </a:avLst>
          </a:prstGeom>
          <a:solidFill>
            <a:srgbClr val="C6BDDA"/>
          </a:solidFill>
          <a:ln/>
        </p:spPr>
      </p:sp>
      <p:sp>
        <p:nvSpPr>
          <p:cNvPr id="6" name="Shape 3"/>
          <p:cNvSpPr/>
          <p:nvPr/>
        </p:nvSpPr>
        <p:spPr>
          <a:xfrm>
            <a:off x="829628" y="2623185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8339" y="2687360"/>
            <a:ext cx="144185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5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50" dirty="0"/>
          </a:p>
        </p:txBody>
      </p:sp>
      <p:sp>
        <p:nvSpPr>
          <p:cNvPr id="8" name="Text 5"/>
          <p:cNvSpPr/>
          <p:nvPr/>
        </p:nvSpPr>
        <p:spPr>
          <a:xfrm>
            <a:off x="2248138" y="2596396"/>
            <a:ext cx="294429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Missing Data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248138" y="3092887"/>
            <a:ext cx="6146483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data can occur due to various reasons, such as data entry errors or incomplete records.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80874" y="4672846"/>
            <a:ext cx="749379" cy="30480"/>
          </a:xfrm>
          <a:prstGeom prst="roundRect">
            <a:avLst>
              <a:gd name="adj" fmla="val 295073"/>
            </a:avLst>
          </a:prstGeom>
          <a:solidFill>
            <a:srgbClr val="C6B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29628" y="4447223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3812" y="4511397"/>
            <a:ext cx="19323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5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50" dirty="0"/>
          </a:p>
        </p:txBody>
      </p:sp>
      <p:sp>
        <p:nvSpPr>
          <p:cNvPr id="13" name="Text 10"/>
          <p:cNvSpPr/>
          <p:nvPr/>
        </p:nvSpPr>
        <p:spPr>
          <a:xfrm>
            <a:off x="2248138" y="4420433"/>
            <a:ext cx="294429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Null Values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248138" y="4916924"/>
            <a:ext cx="6146483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Null values represent the absence of data and are commonly used to indicate missing or undefined values.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80874" y="6496883"/>
            <a:ext cx="749379" cy="30480"/>
          </a:xfrm>
          <a:prstGeom prst="roundRect">
            <a:avLst>
              <a:gd name="adj" fmla="val 295073"/>
            </a:avLst>
          </a:prstGeom>
          <a:solidFill>
            <a:srgbClr val="C6BDDA"/>
          </a:solidFill>
          <a:ln/>
        </p:spPr>
      </p:sp>
      <p:sp>
        <p:nvSpPr>
          <p:cNvPr id="16" name="Shape 13"/>
          <p:cNvSpPr/>
          <p:nvPr/>
        </p:nvSpPr>
        <p:spPr>
          <a:xfrm>
            <a:off x="829628" y="6271260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74050" y="6335435"/>
            <a:ext cx="19288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5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50" dirty="0"/>
          </a:p>
        </p:txBody>
      </p:sp>
      <p:sp>
        <p:nvSpPr>
          <p:cNvPr id="18" name="Text 15"/>
          <p:cNvSpPr/>
          <p:nvPr/>
        </p:nvSpPr>
        <p:spPr>
          <a:xfrm>
            <a:off x="2248138" y="6244471"/>
            <a:ext cx="294429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Handling Techniques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248138" y="6740962"/>
            <a:ext cx="6146483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Strategies include imputation, removal, or using special values to address missing data.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1482" y="658535"/>
            <a:ext cx="7833836" cy="1287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kern="0" spc="-8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Applying Data Manipulation to Real-World Scenarios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482" y="2226350"/>
            <a:ext cx="935950" cy="11231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58182" y="2413516"/>
            <a:ext cx="257389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4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Analytics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358182" y="2847499"/>
            <a:ext cx="6617137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customer data to identify trends and improve marketing campaigns.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1482" y="3349466"/>
            <a:ext cx="935950" cy="14072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58182" y="3536633"/>
            <a:ext cx="257389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4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Financial Modeling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358182" y="3970615"/>
            <a:ext cx="6617137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Manipulating financial data to create projections and make informed investment decisions.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1482" y="4756666"/>
            <a:ext cx="935950" cy="14072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58182" y="4943832"/>
            <a:ext cx="257389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4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Scientific Research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358182" y="5377815"/>
            <a:ext cx="6617137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Cleaning and analyzing experimental data to draw conclusions and advance research.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1482" y="6163866"/>
            <a:ext cx="935950" cy="14072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58182" y="6351032"/>
            <a:ext cx="257389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4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Visualization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7358182" y="6785015"/>
            <a:ext cx="6617137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Transforming data into visually appealing charts and graphs for easier understanding.</a:t>
            </a:r>
            <a:endParaRPr lang="en-US" sz="14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1956908-24FB-C7A9-5678-8CCBF313F4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5920" y="7667030"/>
            <a:ext cx="4334480" cy="5625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09624"/>
            <a:ext cx="847772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Key Takeaways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57294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manipulation and string manipulation are essential skills for working with data in today's data-driven world. By mastering these techniques, we can transform raw data into valuable insights, make better decisions, and ultimately achieve our goals.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3CF4FA-5BC6-7619-815F-9D0CA6692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5920" y="7667030"/>
            <a:ext cx="4334480" cy="5625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513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Petrona Bold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Harikrishnan K</cp:lastModifiedBy>
  <cp:revision>2</cp:revision>
  <dcterms:created xsi:type="dcterms:W3CDTF">2025-02-12T06:21:15Z</dcterms:created>
  <dcterms:modified xsi:type="dcterms:W3CDTF">2025-02-12T06:25:33Z</dcterms:modified>
</cp:coreProperties>
</file>